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7"/>
    <p:restoredTop sz="94650"/>
  </p:normalViewPr>
  <p:slideViewPr>
    <p:cSldViewPr snapToGrid="0" snapToObjects="1">
      <p:cViewPr>
        <p:scale>
          <a:sx n="174" d="100"/>
          <a:sy n="174" d="100"/>
        </p:scale>
        <p:origin x="2304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38200" y="2159001"/>
            <a:ext cx="10515600" cy="2309812"/>
          </a:xfrm>
        </p:spPr>
        <p:txBody>
          <a:bodyPr>
            <a:noAutofit/>
          </a:bodyPr>
          <a:lstStyle>
            <a:lvl1pPr algn="ctr">
              <a:defRPr sz="8000"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389" y="5334148"/>
            <a:ext cx="1528877" cy="10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2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65734" y="365125"/>
            <a:ext cx="11260532" cy="93698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945843" y="1723211"/>
            <a:ext cx="8300316" cy="4436183"/>
          </a:xfrm>
        </p:spPr>
        <p:txBody>
          <a:bodyPr/>
          <a:lstStyle>
            <a:lvl1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76" y="5735115"/>
            <a:ext cx="1069290" cy="76271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65734" y="1496441"/>
            <a:ext cx="11260532" cy="51206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8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5734" y="365125"/>
            <a:ext cx="11260532" cy="93698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705855" y="1723211"/>
            <a:ext cx="6020411" cy="3836340"/>
          </a:xfrm>
        </p:spPr>
        <p:txBody>
          <a:bodyPr/>
          <a:lstStyle>
            <a:lvl1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76" y="5735115"/>
            <a:ext cx="1069290" cy="762711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1723211"/>
            <a:ext cx="5332413" cy="383634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65734" y="1496441"/>
            <a:ext cx="11260532" cy="51206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7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045325" y="0"/>
            <a:ext cx="5146675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70863" y="365124"/>
            <a:ext cx="6251806" cy="158803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0863" y="2374262"/>
            <a:ext cx="6251806" cy="3185290"/>
          </a:xfrm>
        </p:spPr>
        <p:txBody>
          <a:bodyPr/>
          <a:lstStyle>
            <a:lvl1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buClr>
                <a:srgbClr val="FF9300"/>
              </a:buCl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3" y="5735114"/>
            <a:ext cx="1069290" cy="76271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65734" y="2138106"/>
            <a:ext cx="6256935" cy="49139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65734" y="365125"/>
            <a:ext cx="11260532" cy="936981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76" y="5735115"/>
            <a:ext cx="1069290" cy="76271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65734" y="1496441"/>
            <a:ext cx="11260532" cy="51206"/>
          </a:xfrm>
          <a:prstGeom prst="rect">
            <a:avLst/>
          </a:prstGeom>
          <a:solidFill>
            <a:srgbClr val="FF9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8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9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8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3431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0863" y="2374261"/>
            <a:ext cx="6251806" cy="32072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65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 Black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2020-02-21T17:50:23Z</dcterms:created>
  <dcterms:modified xsi:type="dcterms:W3CDTF">2020-11-24T17:15:50Z</dcterms:modified>
</cp:coreProperties>
</file>